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A8A971F-A0B5-4631-AF7F-C5BD8F79417C}" type="datetimeFigureOut">
              <a:rPr lang="ru-RU" smtClean="0"/>
              <a:t>03.04.2011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C064BE-AD3F-4DDB-A42B-8A5FA0F0A7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Where do you live?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9 </a:t>
            </a:r>
          </a:p>
          <a:p>
            <a:r>
              <a:rPr lang="en-US" dirty="0" smtClean="0"/>
              <a:t>Lesson 1</a:t>
            </a:r>
            <a:endParaRPr lang="ru-RU" dirty="0"/>
          </a:p>
        </p:txBody>
      </p:sp>
      <p:pic>
        <p:nvPicPr>
          <p:cNvPr id="2050" name="Picture 2" descr="C:\Documents and Settings\santer-a\Local Settings\Temporary Internet Files\Content.IE5\5PM73NGR\MC9002311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1960075" cy="21833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Where do you live?</a:t>
            </a:r>
            <a:endParaRPr lang="ru-RU" dirty="0"/>
          </a:p>
        </p:txBody>
      </p:sp>
      <p:pic>
        <p:nvPicPr>
          <p:cNvPr id="1026" name="Picture 2" descr="C:\Documents and Settings\santer-a\Local Settings\Temporary Internet Files\Content.IE5\5PM73NGR\MP900449115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2044824" cy="2044824"/>
          </a:xfrm>
          <a:prstGeom prst="rect">
            <a:avLst/>
          </a:prstGeom>
          <a:noFill/>
        </p:spPr>
      </p:pic>
      <p:pic>
        <p:nvPicPr>
          <p:cNvPr id="1028" name="Picture 4" descr="C:\Documents and Settings\santer-a\Local Settings\Temporary Internet Files\Content.IE5\NBI4LCWC\MC9004355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916832"/>
            <a:ext cx="2341942" cy="1728192"/>
          </a:xfrm>
          <a:prstGeom prst="rect">
            <a:avLst/>
          </a:prstGeom>
          <a:noFill/>
        </p:spPr>
      </p:pic>
      <p:pic>
        <p:nvPicPr>
          <p:cNvPr id="1029" name="Picture 5" descr="C:\Documents and Settings\santer-a\Local Settings\Temporary Internet Files\Content.IE5\9AC3H3XY\MP900178973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1916832"/>
            <a:ext cx="2664296" cy="176731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115616" y="3573016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city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779912" y="3645024"/>
            <a:ext cx="106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town</a:t>
            </a:r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804248" y="3645024"/>
            <a:ext cx="127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village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339752" y="4797152"/>
            <a:ext cx="4248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FF0000"/>
                </a:solidFill>
              </a:rPr>
              <a:t>I live in a … . </a:t>
            </a:r>
            <a:endParaRPr lang="ru-RU" sz="40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 3 p. 89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12875"/>
          <a:ext cx="8229600" cy="4457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96570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/>
                        <a:t>.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/>
                        <a:t>.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sz="4000" baseline="0" dirty="0" smtClean="0"/>
                        <a:t>.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.</a:t>
                      </a:r>
                      <a:r>
                        <a:rPr lang="en-US" dirty="0" smtClean="0"/>
                        <a:t>  </a:t>
                      </a:r>
                      <a:r>
                        <a:rPr lang="en-US" sz="6000" dirty="0" smtClean="0"/>
                        <a:t>.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sz="6000" dirty="0" smtClean="0"/>
                        <a:t>.</a:t>
                      </a:r>
                      <a:r>
                        <a:rPr lang="en-US" dirty="0" smtClean="0"/>
                        <a:t>  </a:t>
                      </a:r>
                      <a:r>
                        <a:rPr lang="en-US" sz="4000" dirty="0" smtClean="0"/>
                        <a:t>.  .</a:t>
                      </a:r>
                      <a:endParaRPr lang="ru-RU" sz="4000" dirty="0"/>
                    </a:p>
                  </a:txBody>
                  <a:tcPr/>
                </a:tc>
              </a:tr>
              <a:tr h="345180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bank</a:t>
                      </a:r>
                    </a:p>
                    <a:p>
                      <a:r>
                        <a:rPr lang="en-US" sz="2800" dirty="0" smtClean="0"/>
                        <a:t>shop</a:t>
                      </a:r>
                    </a:p>
                    <a:p>
                      <a:r>
                        <a:rPr lang="en-US" sz="2800" dirty="0" smtClean="0"/>
                        <a:t>park</a:t>
                      </a:r>
                    </a:p>
                    <a:p>
                      <a:r>
                        <a:rPr lang="en-US" sz="2800" dirty="0" smtClean="0"/>
                        <a:t>zoo</a:t>
                      </a:r>
                    </a:p>
                    <a:p>
                      <a:r>
                        <a:rPr lang="en-US" sz="2800" dirty="0" smtClean="0"/>
                        <a:t>bus</a:t>
                      </a:r>
                    </a:p>
                    <a:p>
                      <a:r>
                        <a:rPr lang="en-US" sz="2800" dirty="0" smtClean="0"/>
                        <a:t>bridge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office</a:t>
                      </a:r>
                    </a:p>
                    <a:p>
                      <a:r>
                        <a:rPr lang="en-US" sz="2800" dirty="0" smtClean="0"/>
                        <a:t>market</a:t>
                      </a:r>
                    </a:p>
                    <a:p>
                      <a:r>
                        <a:rPr lang="en-US" sz="2800" dirty="0" smtClean="0"/>
                        <a:t>theatre</a:t>
                      </a:r>
                    </a:p>
                    <a:p>
                      <a:r>
                        <a:rPr lang="en-US" sz="2800" dirty="0" smtClean="0"/>
                        <a:t>station</a:t>
                      </a:r>
                    </a:p>
                    <a:p>
                      <a:r>
                        <a:rPr lang="en-US" sz="2800" dirty="0" smtClean="0"/>
                        <a:t>river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hotel</a:t>
                      </a:r>
                    </a:p>
                    <a:p>
                      <a:r>
                        <a:rPr lang="en-US" sz="2800" dirty="0" smtClean="0"/>
                        <a:t>police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library</a:t>
                      </a:r>
                    </a:p>
                    <a:p>
                      <a:r>
                        <a:rPr lang="en-US" sz="2800" dirty="0" smtClean="0"/>
                        <a:t>hospital</a:t>
                      </a:r>
                    </a:p>
                    <a:p>
                      <a:r>
                        <a:rPr lang="en-US" sz="2800" dirty="0" smtClean="0"/>
                        <a:t>cinema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There is/ there are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</a:t>
            </a:r>
            <a:r>
              <a:rPr lang="en-US" b="1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</a:t>
            </a:r>
            <a:r>
              <a:rPr lang="en-US" u="sng" dirty="0" smtClean="0"/>
              <a:t>a bank </a:t>
            </a:r>
            <a:r>
              <a:rPr lang="en-US" dirty="0" smtClean="0"/>
              <a:t>in the city.</a:t>
            </a:r>
          </a:p>
          <a:p>
            <a:pPr>
              <a:buNone/>
            </a:pPr>
            <a:r>
              <a:rPr lang="en-US" dirty="0" smtClean="0"/>
              <a:t>There</a:t>
            </a:r>
            <a:r>
              <a:rPr lang="en-US" b="1" dirty="0" smtClean="0">
                <a:solidFill>
                  <a:srgbClr val="FF0000"/>
                </a:solidFill>
              </a:rPr>
              <a:t>’s</a:t>
            </a:r>
            <a:r>
              <a:rPr lang="en-US" dirty="0" smtClean="0"/>
              <a:t> </a:t>
            </a:r>
            <a:r>
              <a:rPr lang="en-US" u="sng" dirty="0" smtClean="0"/>
              <a:t>a bank </a:t>
            </a:r>
            <a:r>
              <a:rPr lang="en-US" dirty="0" smtClean="0"/>
              <a:t>in the city.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There </a:t>
            </a:r>
            <a:r>
              <a:rPr lang="en-US" b="1" dirty="0" smtClean="0">
                <a:solidFill>
                  <a:srgbClr val="FF0000"/>
                </a:solidFill>
              </a:rPr>
              <a:t>are</a:t>
            </a:r>
            <a:r>
              <a:rPr lang="en-US" dirty="0" smtClean="0"/>
              <a:t> </a:t>
            </a:r>
            <a:r>
              <a:rPr lang="en-US" u="sng" dirty="0" smtClean="0"/>
              <a:t>two banks </a:t>
            </a:r>
            <a:r>
              <a:rPr lang="en-US" dirty="0" smtClean="0"/>
              <a:t>in the city.</a:t>
            </a:r>
          </a:p>
          <a:p>
            <a:pPr>
              <a:buNone/>
            </a:pPr>
            <a:r>
              <a:rPr lang="en-US" dirty="0" smtClean="0"/>
              <a:t>There</a:t>
            </a:r>
            <a:r>
              <a:rPr lang="en-US" b="1" dirty="0" smtClean="0">
                <a:solidFill>
                  <a:srgbClr val="FF0000"/>
                </a:solidFill>
              </a:rPr>
              <a:t>’re</a:t>
            </a:r>
            <a:r>
              <a:rPr lang="en-US" dirty="0" smtClean="0"/>
              <a:t> </a:t>
            </a:r>
            <a:r>
              <a:rPr lang="en-US" u="sng" dirty="0" smtClean="0"/>
              <a:t>two banks </a:t>
            </a:r>
            <a:r>
              <a:rPr lang="en-US" dirty="0" smtClean="0"/>
              <a:t>in the city.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There was/ there were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There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was</a:t>
            </a:r>
            <a:r>
              <a:rPr lang="en-US" b="1" dirty="0" smtClean="0"/>
              <a:t> a park in the city.</a:t>
            </a:r>
          </a:p>
          <a:p>
            <a:pPr algn="ctr"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Was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there</a:t>
            </a:r>
            <a:r>
              <a:rPr lang="en-US" dirty="0" smtClean="0"/>
              <a:t> a park in the city?- Yes, there was.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	    No, there wasn’t.</a:t>
            </a:r>
          </a:p>
          <a:p>
            <a:pPr>
              <a:buNone/>
            </a:pPr>
            <a:r>
              <a:rPr lang="en-US" dirty="0" smtClean="0"/>
              <a:t>Where </a:t>
            </a:r>
            <a:r>
              <a:rPr lang="en-US" b="1" dirty="0" smtClean="0">
                <a:solidFill>
                  <a:srgbClr val="FF0000"/>
                </a:solidFill>
              </a:rPr>
              <a:t>was</a:t>
            </a:r>
            <a:r>
              <a:rPr lang="en-US" dirty="0" smtClean="0"/>
              <a:t> it?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8" name="Скругленная соединительная линия 7"/>
          <p:cNvCxnSpPr/>
          <p:nvPr/>
        </p:nvCxnSpPr>
        <p:spPr>
          <a:xfrm rot="10800000" flipV="1">
            <a:off x="2267744" y="2132856"/>
            <a:ext cx="1368152" cy="360040"/>
          </a:xfrm>
          <a:prstGeom prst="curved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кругленная соединительная линия 9"/>
          <p:cNvCxnSpPr/>
          <p:nvPr/>
        </p:nvCxnSpPr>
        <p:spPr>
          <a:xfrm rot="10800000">
            <a:off x="1619672" y="1988840"/>
            <a:ext cx="648072" cy="504056"/>
          </a:xfrm>
          <a:prstGeom prst="curved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115</Words>
  <Application>Microsoft Office PowerPoint</Application>
  <PresentationFormat>Экран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Открытая</vt:lpstr>
      <vt:lpstr>Where do you live?</vt:lpstr>
      <vt:lpstr>Where do you live?</vt:lpstr>
      <vt:lpstr>Ex. 3 p. 89</vt:lpstr>
      <vt:lpstr>There is/ there are</vt:lpstr>
      <vt:lpstr>There was/ there were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do you live?</dc:title>
  <dc:creator>santer-a</dc:creator>
  <cp:lastModifiedBy>santer-a</cp:lastModifiedBy>
  <cp:revision>3</cp:revision>
  <dcterms:created xsi:type="dcterms:W3CDTF">2011-04-03T15:49:33Z</dcterms:created>
  <dcterms:modified xsi:type="dcterms:W3CDTF">2011-04-03T16:18:00Z</dcterms:modified>
</cp:coreProperties>
</file>