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67CAE-2841-414C-B77F-77429BB1123F}" type="datetimeFigureOut">
              <a:rPr lang="ru-RU" smtClean="0"/>
              <a:pPr/>
              <a:t>25.11.2010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0E0FE-AF0F-432E-8F96-FE8BC2044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olomn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285860"/>
            <a:ext cx="8286808" cy="49333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285728"/>
            <a:ext cx="42883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 local profile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Warm-up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Where are you from? </a:t>
            </a:r>
            <a:r>
              <a:rPr lang="en-US" i="1" dirty="0" smtClean="0"/>
              <a:t>– I am from ….</a:t>
            </a:r>
          </a:p>
          <a:p>
            <a:pPr>
              <a:buNone/>
            </a:pPr>
            <a:r>
              <a:rPr lang="en-US" dirty="0" smtClean="0"/>
              <a:t>What town do you live in? – </a:t>
            </a:r>
            <a:r>
              <a:rPr lang="en-US" i="1" dirty="0" smtClean="0"/>
              <a:t>I live in ….</a:t>
            </a:r>
          </a:p>
          <a:p>
            <a:pPr>
              <a:buNone/>
            </a:pPr>
            <a:r>
              <a:rPr lang="en-US" dirty="0" smtClean="0"/>
              <a:t>Is </a:t>
            </a:r>
            <a:r>
              <a:rPr lang="en-US" dirty="0" err="1" smtClean="0"/>
              <a:t>Kolomna</a:t>
            </a:r>
            <a:r>
              <a:rPr lang="en-US" dirty="0" smtClean="0"/>
              <a:t> a modern or an old town? </a:t>
            </a:r>
            <a:r>
              <a:rPr lang="en-US" i="1" dirty="0" smtClean="0"/>
              <a:t>– It’s ….</a:t>
            </a:r>
          </a:p>
          <a:p>
            <a:pPr>
              <a:buNone/>
            </a:pPr>
            <a:r>
              <a:rPr lang="en-US" dirty="0" smtClean="0"/>
              <a:t>What is </a:t>
            </a:r>
            <a:r>
              <a:rPr lang="en-US" dirty="0" err="1" smtClean="0"/>
              <a:t>Kolomna</a:t>
            </a:r>
            <a:r>
              <a:rPr lang="en-US" dirty="0" smtClean="0"/>
              <a:t> famous for? – </a:t>
            </a:r>
            <a:r>
              <a:rPr lang="en-US" i="1" dirty="0" smtClean="0"/>
              <a:t>It’s famous for….</a:t>
            </a:r>
          </a:p>
          <a:p>
            <a:pPr>
              <a:buNone/>
            </a:pPr>
            <a:r>
              <a:rPr lang="en-US" dirty="0" smtClean="0"/>
              <a:t>What is the weather like in winter/ in summer?-</a:t>
            </a:r>
          </a:p>
          <a:p>
            <a:pPr>
              <a:buNone/>
            </a:pPr>
            <a:r>
              <a:rPr lang="en-US" i="1" dirty="0" smtClean="0"/>
              <a:t>It is hot/ warm/ cold/ cool/ windy/ cloudy/ sunny.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 local profile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(описание местности)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0000"/>
                </a:solidFill>
              </a:rPr>
              <a:t>p</a:t>
            </a:r>
            <a:r>
              <a:rPr lang="en-US" sz="4000" dirty="0" smtClean="0">
                <a:solidFill>
                  <a:srgbClr val="FF0000"/>
                </a:solidFill>
              </a:rPr>
              <a:t>rofile</a:t>
            </a:r>
            <a:r>
              <a:rPr lang="en-US" sz="4000" dirty="0" smtClean="0"/>
              <a:t> – </a:t>
            </a:r>
            <a:r>
              <a:rPr lang="en-US" sz="4000" i="1" dirty="0" smtClean="0"/>
              <a:t>a short description that gives important details about a person, a group of people or a place. </a:t>
            </a:r>
          </a:p>
          <a:p>
            <a:pPr>
              <a:buNone/>
            </a:pPr>
            <a:r>
              <a:rPr lang="en-US" sz="4000" i="1" dirty="0" smtClean="0"/>
              <a:t>A profile of the area includes main landmarks (</a:t>
            </a:r>
            <a:r>
              <a:rPr lang="ru-RU" sz="4000" i="1" dirty="0" smtClean="0"/>
              <a:t>объекты местности)</a:t>
            </a:r>
            <a:r>
              <a:rPr lang="en-US" sz="4000" i="1" dirty="0" smtClean="0"/>
              <a:t>, roads, water supplies</a:t>
            </a:r>
            <a:r>
              <a:rPr lang="ru-RU" sz="4000" i="1" dirty="0" smtClean="0"/>
              <a:t> (водоёмы)</a:t>
            </a:r>
            <a:r>
              <a:rPr lang="en-US" sz="4000" i="1" dirty="0" smtClean="0"/>
              <a:t>, etc.</a:t>
            </a:r>
            <a:endParaRPr lang="ru-RU" sz="4000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en-US" dirty="0" smtClean="0"/>
              <a:t>Articles with geographical names</a:t>
            </a:r>
            <a:br>
              <a:rPr lang="en-US" dirty="0" smtClean="0"/>
            </a:br>
            <a:r>
              <a:rPr lang="en-US" dirty="0" smtClean="0"/>
              <a:t>Ex.2b p.52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7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1639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Geographical names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 article</a:t>
                      </a:r>
                      <a:endParaRPr lang="ru-RU" dirty="0"/>
                    </a:p>
                  </a:txBody>
                  <a:tcPr/>
                </a:tc>
              </a:tr>
              <a:tr h="516393">
                <a:tc>
                  <a:txBody>
                    <a:bodyPr/>
                    <a:lstStyle/>
                    <a:p>
                      <a:r>
                        <a:rPr lang="en-US" dirty="0" smtClean="0"/>
                        <a:t>continents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Europe</a:t>
                      </a:r>
                      <a:endParaRPr lang="ru-RU" dirty="0"/>
                    </a:p>
                  </a:txBody>
                  <a:tcPr/>
                </a:tc>
              </a:tr>
              <a:tr h="516393">
                <a:tc>
                  <a:txBody>
                    <a:bodyPr/>
                    <a:lstStyle/>
                    <a:p>
                      <a:r>
                        <a:rPr lang="en-US" dirty="0" smtClean="0"/>
                        <a:t>countries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Russia</a:t>
                      </a:r>
                      <a:endParaRPr lang="ru-RU" dirty="0"/>
                    </a:p>
                  </a:txBody>
                  <a:tcPr/>
                </a:tc>
              </a:tr>
              <a:tr h="516393">
                <a:tc>
                  <a:txBody>
                    <a:bodyPr/>
                    <a:lstStyle/>
                    <a:p>
                      <a:r>
                        <a:rPr lang="en-US" dirty="0" smtClean="0"/>
                        <a:t>cities/towns/villages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Vladivostok</a:t>
                      </a:r>
                      <a:endParaRPr lang="ru-RU" dirty="0"/>
                    </a:p>
                  </a:txBody>
                  <a:tcPr/>
                </a:tc>
              </a:tr>
              <a:tr h="516393">
                <a:tc>
                  <a:txBody>
                    <a:bodyPr/>
                    <a:lstStyle/>
                    <a:p>
                      <a:r>
                        <a:rPr lang="en-US" dirty="0" smtClean="0"/>
                        <a:t>regions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Far East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6393">
                <a:tc>
                  <a:txBody>
                    <a:bodyPr/>
                    <a:lstStyle/>
                    <a:p>
                      <a:r>
                        <a:rPr lang="en-US" dirty="0" smtClean="0"/>
                        <a:t>mountains/ hills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Urals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6393">
                <a:tc>
                  <a:txBody>
                    <a:bodyPr/>
                    <a:lstStyle/>
                    <a:p>
                      <a:r>
                        <a:rPr lang="en-US" dirty="0" smtClean="0"/>
                        <a:t>lakes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Baikal</a:t>
                      </a:r>
                      <a:endParaRPr lang="ru-RU" dirty="0"/>
                    </a:p>
                  </a:txBody>
                  <a:tcPr/>
                </a:tc>
              </a:tr>
              <a:tr h="516393">
                <a:tc>
                  <a:txBody>
                    <a:bodyPr/>
                    <a:lstStyle/>
                    <a:p>
                      <a:r>
                        <a:rPr lang="en-US" dirty="0" smtClean="0"/>
                        <a:t>oceans/seas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Black Sea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6393">
                <a:tc>
                  <a:txBody>
                    <a:bodyPr/>
                    <a:lstStyle/>
                    <a:p>
                      <a:r>
                        <a:rPr lang="en-US" dirty="0" smtClean="0"/>
                        <a:t>rivers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Lena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u="sng" dirty="0" smtClean="0"/>
              <a:t>Task</a:t>
            </a:r>
            <a:r>
              <a:rPr lang="en-US" b="1" dirty="0" smtClean="0"/>
              <a:t>: </a:t>
            </a:r>
            <a:r>
              <a:rPr lang="en-US" b="1" i="1" dirty="0" smtClean="0"/>
              <a:t>add articles where necessary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A</a:t>
            </a:r>
            <a:r>
              <a:rPr lang="en-US" dirty="0" smtClean="0"/>
              <a:t>rctic Ocean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</a:t>
            </a:r>
            <a:r>
              <a:rPr lang="en-US" dirty="0" smtClean="0"/>
              <a:t>altic Sea</a:t>
            </a:r>
          </a:p>
          <a:p>
            <a:r>
              <a:rPr lang="en-US" dirty="0"/>
              <a:t>t</a:t>
            </a:r>
            <a:r>
              <a:rPr lang="en-US" dirty="0" smtClean="0"/>
              <a:t>he Amur</a:t>
            </a:r>
          </a:p>
          <a:p>
            <a:r>
              <a:rPr lang="en-US" dirty="0"/>
              <a:t>t</a:t>
            </a:r>
            <a:r>
              <a:rPr lang="en-US" dirty="0" smtClean="0"/>
              <a:t>he Caucasus</a:t>
            </a:r>
          </a:p>
          <a:p>
            <a:r>
              <a:rPr lang="en-US" dirty="0" err="1" smtClean="0"/>
              <a:t>Magadan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Yenisei</a:t>
            </a:r>
          </a:p>
          <a:p>
            <a:r>
              <a:rPr lang="en-US" dirty="0"/>
              <a:t>t</a:t>
            </a:r>
            <a:r>
              <a:rPr lang="en-US" dirty="0" smtClean="0"/>
              <a:t>he Russian Federation</a:t>
            </a:r>
          </a:p>
          <a:p>
            <a:r>
              <a:rPr lang="en-US" dirty="0"/>
              <a:t>t</a:t>
            </a:r>
            <a:r>
              <a:rPr lang="en-US" dirty="0" smtClean="0"/>
              <a:t>he Appalachian Mountains</a:t>
            </a:r>
          </a:p>
          <a:p>
            <a:r>
              <a:rPr lang="en-US" dirty="0"/>
              <a:t>t</a:t>
            </a:r>
            <a:r>
              <a:rPr lang="en-US" dirty="0" smtClean="0"/>
              <a:t>he United Kingdom</a:t>
            </a:r>
          </a:p>
          <a:p>
            <a:r>
              <a:rPr lang="en-US" dirty="0" smtClean="0"/>
              <a:t>England</a:t>
            </a:r>
          </a:p>
          <a:p>
            <a:r>
              <a:rPr lang="en-US" dirty="0"/>
              <a:t>t</a:t>
            </a:r>
            <a:r>
              <a:rPr lang="en-US" dirty="0" smtClean="0"/>
              <a:t>he Netherlands</a:t>
            </a:r>
          </a:p>
          <a:p>
            <a:r>
              <a:rPr lang="en-US" dirty="0" smtClean="0"/>
              <a:t>Australia</a:t>
            </a:r>
          </a:p>
          <a:p>
            <a:r>
              <a:rPr lang="en-US" dirty="0"/>
              <a:t>t</a:t>
            </a:r>
            <a:r>
              <a:rPr lang="en-US" dirty="0" smtClean="0"/>
              <a:t>he Kuril Islands</a:t>
            </a:r>
          </a:p>
          <a:p>
            <a:r>
              <a:rPr lang="en-US"/>
              <a:t>t</a:t>
            </a:r>
            <a:r>
              <a:rPr lang="en-US" smtClean="0"/>
              <a:t>he </a:t>
            </a:r>
            <a:r>
              <a:rPr lang="en-US" dirty="0" err="1"/>
              <a:t>V</a:t>
            </a:r>
            <a:r>
              <a:rPr lang="en-US" smtClean="0"/>
              <a:t>olga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193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Warm-up</vt:lpstr>
      <vt:lpstr>A local profile  (описание местности)</vt:lpstr>
      <vt:lpstr>Articles with geographical names Ex.2b p.52</vt:lpstr>
      <vt:lpstr>Task: add articles where necessary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local profile</dc:title>
  <dc:creator>Santer</dc:creator>
  <cp:lastModifiedBy>Santer</cp:lastModifiedBy>
  <cp:revision>7</cp:revision>
  <dcterms:created xsi:type="dcterms:W3CDTF">2010-11-25T16:59:07Z</dcterms:created>
  <dcterms:modified xsi:type="dcterms:W3CDTF">2010-11-25T17:53:12Z</dcterms:modified>
</cp:coreProperties>
</file>